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15" r:id="rId5"/>
  </p:sldMasterIdLst>
  <p:notesMasterIdLst>
    <p:notesMasterId r:id="rId65"/>
  </p:notesMasterIdLst>
  <p:handoutMasterIdLst>
    <p:handoutMasterId r:id="rId66"/>
  </p:handoutMasterIdLst>
  <p:sldIdLst>
    <p:sldId id="312" r:id="rId6"/>
    <p:sldId id="313" r:id="rId7"/>
    <p:sldId id="379" r:id="rId8"/>
    <p:sldId id="421" r:id="rId9"/>
    <p:sldId id="422" r:id="rId10"/>
    <p:sldId id="393" r:id="rId11"/>
    <p:sldId id="423" r:id="rId12"/>
    <p:sldId id="424" r:id="rId13"/>
    <p:sldId id="384" r:id="rId14"/>
    <p:sldId id="425" r:id="rId15"/>
    <p:sldId id="385" r:id="rId16"/>
    <p:sldId id="426" r:id="rId17"/>
    <p:sldId id="386" r:id="rId18"/>
    <p:sldId id="427" r:id="rId19"/>
    <p:sldId id="432" r:id="rId20"/>
    <p:sldId id="433" r:id="rId21"/>
    <p:sldId id="387" r:id="rId22"/>
    <p:sldId id="430" r:id="rId23"/>
    <p:sldId id="438" r:id="rId24"/>
    <p:sldId id="388" r:id="rId25"/>
    <p:sldId id="429" r:id="rId26"/>
    <p:sldId id="431" r:id="rId27"/>
    <p:sldId id="389" r:id="rId28"/>
    <p:sldId id="435" r:id="rId29"/>
    <p:sldId id="436" r:id="rId30"/>
    <p:sldId id="437" r:id="rId31"/>
    <p:sldId id="390" r:id="rId32"/>
    <p:sldId id="392" r:id="rId33"/>
    <p:sldId id="374" r:id="rId34"/>
    <p:sldId id="314" r:id="rId35"/>
    <p:sldId id="377" r:id="rId36"/>
    <p:sldId id="317" r:id="rId37"/>
    <p:sldId id="315" r:id="rId38"/>
    <p:sldId id="405" r:id="rId39"/>
    <p:sldId id="403" r:id="rId40"/>
    <p:sldId id="404" r:id="rId41"/>
    <p:sldId id="361" r:id="rId42"/>
    <p:sldId id="362" r:id="rId43"/>
    <p:sldId id="364" r:id="rId44"/>
    <p:sldId id="365" r:id="rId45"/>
    <p:sldId id="316" r:id="rId46"/>
    <p:sldId id="366" r:id="rId47"/>
    <p:sldId id="368" r:id="rId48"/>
    <p:sldId id="318" r:id="rId49"/>
    <p:sldId id="402" r:id="rId50"/>
    <p:sldId id="413" r:id="rId51"/>
    <p:sldId id="412" r:id="rId52"/>
    <p:sldId id="414" r:id="rId53"/>
    <p:sldId id="418" r:id="rId54"/>
    <p:sldId id="415" r:id="rId55"/>
    <p:sldId id="419" r:id="rId56"/>
    <p:sldId id="416" r:id="rId57"/>
    <p:sldId id="420" r:id="rId58"/>
    <p:sldId id="417" r:id="rId59"/>
    <p:sldId id="367" r:id="rId60"/>
    <p:sldId id="381" r:id="rId61"/>
    <p:sldId id="363" r:id="rId62"/>
    <p:sldId id="380" r:id="rId63"/>
    <p:sldId id="382" r:id="rId64"/>
  </p:sldIdLst>
  <p:sldSz cx="12192000" cy="6858000"/>
  <p:notesSz cx="6797675" cy="9926638"/>
  <p:embeddedFontLst>
    <p:embeddedFont>
      <p:font typeface="Titillium Web" panose="00000500000000000000" pitchFamily="2" charset="0"/>
      <p:regular r:id="rId67"/>
      <p:bold r:id="rId68"/>
      <p:italic r:id="rId69"/>
      <p:boldItalic r:id="rId70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1162">
          <p15:clr>
            <a:srgbClr val="A4A3A4"/>
          </p15:clr>
        </p15:guide>
        <p15:guide id="5" orient="horz" pos="436">
          <p15:clr>
            <a:srgbClr val="A4A3A4"/>
          </p15:clr>
        </p15:guide>
        <p15:guide id="6" pos="347">
          <p15:clr>
            <a:srgbClr val="A4A3A4"/>
          </p15:clr>
        </p15:guide>
        <p15:guide id="7" pos="73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D52"/>
    <a:srgbClr val="800F30"/>
    <a:srgbClr val="DBDDE3"/>
    <a:srgbClr val="FFFFFF"/>
    <a:srgbClr val="091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276" autoAdjust="0"/>
  </p:normalViewPr>
  <p:slideViewPr>
    <p:cSldViewPr showGuides="1">
      <p:cViewPr varScale="1">
        <p:scale>
          <a:sx n="106" d="100"/>
          <a:sy n="106" d="100"/>
        </p:scale>
        <p:origin x="114" y="300"/>
      </p:cViewPr>
      <p:guideLst>
        <p:guide orient="horz" pos="2160"/>
        <p:guide pos="3840"/>
        <p:guide orient="horz" pos="3884"/>
        <p:guide orient="horz" pos="1162"/>
        <p:guide orient="horz" pos="436"/>
        <p:guide pos="347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3960" y="-7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E260A-B6D0-49E6-806B-E0CC43CEE356}" type="datetimeFigureOut">
              <a:rPr lang="en-GB" sz="800" smtClean="0">
                <a:solidFill>
                  <a:schemeClr val="accent2"/>
                </a:solidFill>
              </a:rPr>
              <a:t>22/04/2022</a:t>
            </a:fld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71EF-D8DF-401C-A1A4-6311CE19AD51}" type="slidenum">
              <a:rPr lang="en-GB" sz="800" smtClean="0">
                <a:solidFill>
                  <a:schemeClr val="accent2"/>
                </a:solidFill>
              </a:rPr>
              <a:t>‹#›</a:t>
            </a:fld>
            <a:endParaRPr lang="en-GB" sz="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8F2B8A8A-A21E-41B1-B6A8-00B8C329DF1C}" type="datetimeFigureOut">
              <a:rPr lang="en-GB" smtClean="0"/>
              <a:pPr/>
              <a:t>22/04/2022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2535" y="1066382"/>
            <a:ext cx="5472606" cy="307899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110CFD31-5913-44C3-926E-B25B244597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83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17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…this session will focus on Squish (GUI Tester) and Test Center…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4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screenshot of Squish IDE / Squish Runner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08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74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6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Screenshot of Test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078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customers to highlight and mention when passing this slide?</a:t>
            </a:r>
            <a:br>
              <a:rPr lang="en-US" dirty="0"/>
            </a:br>
            <a:r>
              <a:rPr lang="en-US" dirty="0"/>
              <a:t>With the States in mind, maybe: Disney, GE, Google, Pfizer and US Navy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17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grpSp>
        <p:nvGrpSpPr>
          <p:cNvPr id="26" name="Group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27" name="Snip Diagonal Corner Rectangle 2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368058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#</a:t>
            </a:r>
            <a:endParaRPr lang="fi-FI" dirty="0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664882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28943278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45059172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wo Contents 2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023836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26A3-3704-4F73-A379-97628D8C238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424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5497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9793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4089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5720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40016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4312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859470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rgbClr val="848895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5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44905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50863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1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182563" indent="-182563"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2912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39815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tx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Picture Placeholder 1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871864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341101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95601" y="1844828"/>
            <a:ext cx="7200798" cy="3168348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reeform 6"/>
          <p:cNvSpPr>
            <a:spLocks noChangeAspect="1"/>
          </p:cNvSpPr>
          <p:nvPr userDrawn="1"/>
        </p:nvSpPr>
        <p:spPr bwMode="auto">
          <a:xfrm>
            <a:off x="2063552" y="170080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8635721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83DF88A-8EFC-4063-9027-1A24992ABC7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33267113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12EA-2E1A-426F-A2F2-F336791EFBE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97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8104E3-681E-45FB-8165-E38E05302DE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01743561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ega">
    <p:bg>
      <p:bgPr>
        <a:solidFill>
          <a:srgbClr val="848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4" name="Group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5" name="Snip Diagonal Corner Rectangle 1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5768CA-0DE8-4AEA-B10E-26E5A44387C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0863" y="1844675"/>
            <a:ext cx="11090274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634405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9102B">
              <a:alpha val="4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>
              <a:defRPr sz="1600">
                <a:solidFill>
                  <a:schemeClr val="bg1"/>
                </a:solidFill>
                <a:effectLst/>
              </a:defRPr>
            </a:lvl4pPr>
            <a:lvl5pPr>
              <a:defRPr sz="12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164233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or select picture shape and insert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r>
              <a:rPr lang="en-GB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2" y="3032943"/>
            <a:ext cx="11090275" cy="792113"/>
          </a:xfrm>
        </p:spPr>
        <p:txBody>
          <a:bodyPr anchor="ctr" anchorCtr="0"/>
          <a:lstStyle>
            <a:lvl1pPr algn="ctr">
              <a:defRPr sz="48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942363A-7844-4A5F-9151-324B2D147D0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2159198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3429000"/>
            <a:ext cx="6481241" cy="27368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A975-FD17-4437-B4A2-7C308A55AB1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115212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095473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788B-C82A-46C9-BC41-1DF5D6B9F95E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41770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76530207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339D-7708-49DA-897D-8FF11C5BE98B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6"/>
            <a:ext cx="4320000" cy="2160588"/>
          </a:xfrm>
          <a:prstGeom prst="snip2DiagRect">
            <a:avLst>
              <a:gd name="adj1" fmla="val 46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752230" y="4401108"/>
            <a:ext cx="3888908" cy="176474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320170" y="422111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5036121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29E9-C5A0-4B9C-8C37-BAC743793C3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291" y="1988840"/>
            <a:ext cx="6049334" cy="18722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4221088"/>
            <a:ext cx="6049193" cy="194476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407709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94771197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58A7-E6FF-48AC-85C7-42664EEF23F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18160562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72020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FE1-4EE2-4D4E-AE0F-64DDE48087E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2852920"/>
            <a:ext cx="6049193" cy="33129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270890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6444919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5448300" y="0"/>
                </a:lnTo>
                <a:lnTo>
                  <a:pt x="6743700" y="0"/>
                </a:lnTo>
                <a:lnTo>
                  <a:pt x="544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1884B64-DCF6-4E99-B60E-8EB89106D7D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Thank you text.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your contact details</a:t>
            </a:r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AF8CA-FC5C-4535-ACA8-5E96E125F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15200" y="5623200"/>
            <a:ext cx="720000" cy="529065"/>
            <a:chOff x="11151163" y="6165850"/>
            <a:chExt cx="489975" cy="360040"/>
          </a:xfrm>
        </p:grpSpPr>
        <p:sp>
          <p:nvSpPr>
            <p:cNvPr id="19" name="Snip Diagonal Corner Rectangle 26">
              <a:extLst>
                <a:ext uri="{FF2B5EF4-FFF2-40B4-BE49-F238E27FC236}">
                  <a16:creationId xmlns:a16="http://schemas.microsoft.com/office/drawing/2014/main" id="{6234985F-FD24-4FA4-84C6-A7D41C43E2BD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1502A9-5AE3-4B16-BCF8-29771F807EAE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940124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 [p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1295772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0" y="6858000"/>
                </a:lnTo>
                <a:lnTo>
                  <a:pt x="0" y="6856032"/>
                </a:lnTo>
                <a:close/>
              </a:path>
            </a:pathLst>
          </a:custGeom>
          <a:blipFill>
            <a:blip r:embed="rId2"/>
            <a:srcRect/>
            <a:stretch>
              <a:fillRect l="-2503" r="-78289"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78A9307-BC49-42E2-9815-F4B05E3D1E76}" type="datetime3">
              <a:rPr lang="en-US" noProof="0" smtClean="0"/>
              <a:t>22 April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0921138" y="5636104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Add Thank you text.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rgbClr val="848895"/>
                </a:solidFill>
              </a:defRPr>
            </a:lvl1pPr>
          </a:lstStyle>
          <a:p>
            <a:pPr lvl="0"/>
            <a:r>
              <a:rPr lang="en-US" noProof="0"/>
              <a:t>Insert your 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87747389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4724300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CF2E0-749E-7E4B-BD22-915F75FAFB85}"/>
              </a:ext>
            </a:extLst>
          </p:cNvPr>
          <p:cNvSpPr/>
          <p:nvPr userDrawn="1"/>
        </p:nvSpPr>
        <p:spPr>
          <a:xfrm>
            <a:off x="0" y="0"/>
            <a:ext cx="12192000" cy="26369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0661319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08146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1CD52">
              <a:alpha val="8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659074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914-6757-43ED-8757-DFDFC05A67C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3536590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758210" y="1268760"/>
            <a:ext cx="6433791" cy="5589240"/>
          </a:xfrm>
          <a:custGeom>
            <a:avLst/>
            <a:gdLst/>
            <a:ahLst/>
            <a:cxnLst/>
            <a:rect l="l" t="t" r="r" b="b"/>
            <a:pathLst>
              <a:path w="6433791" h="5589240">
                <a:moveTo>
                  <a:pt x="6433790" y="0"/>
                </a:moveTo>
                <a:lnTo>
                  <a:pt x="6433791" y="0"/>
                </a:lnTo>
                <a:lnTo>
                  <a:pt x="6433791" y="5589240"/>
                </a:lnTo>
                <a:lnTo>
                  <a:pt x="985491" y="5589240"/>
                </a:lnTo>
                <a:lnTo>
                  <a:pt x="0" y="371930"/>
                </a:lnTo>
                <a:lnTo>
                  <a:pt x="6433759" y="144016"/>
                </a:lnTo>
                <a:lnTo>
                  <a:pt x="6433790" y="144016"/>
                </a:lnTo>
                <a:lnTo>
                  <a:pt x="6433790" y="1440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44654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 userDrawn="1"/>
        </p:nvSpPr>
        <p:spPr>
          <a:xfrm>
            <a:off x="0" y="1598114"/>
            <a:ext cx="6960096" cy="5259886"/>
          </a:xfrm>
          <a:custGeom>
            <a:avLst/>
            <a:gdLst/>
            <a:ahLst/>
            <a:cxnLst/>
            <a:rect l="l" t="t" r="r" b="b"/>
            <a:pathLst>
              <a:path w="6960096" h="5259886">
                <a:moveTo>
                  <a:pt x="5758210" y="42576"/>
                </a:moveTo>
                <a:lnTo>
                  <a:pt x="6743701" y="5259886"/>
                </a:lnTo>
                <a:lnTo>
                  <a:pt x="0" y="5259886"/>
                </a:lnTo>
                <a:lnTo>
                  <a:pt x="0" y="246559"/>
                </a:lnTo>
                <a:close/>
                <a:moveTo>
                  <a:pt x="6960096" y="0"/>
                </a:moveTo>
                <a:lnTo>
                  <a:pt x="6960096" y="0"/>
                </a:lnTo>
                <a:lnTo>
                  <a:pt x="6027687" y="3303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202750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1844675"/>
            <a:ext cx="5257105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2276871"/>
            <a:ext cx="5257104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844675"/>
            <a:ext cx="525710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276871"/>
            <a:ext cx="5257106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20B2-7E64-41DC-87A3-AF9B72B05ED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921795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008267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9" name="Snip Diagonal Corner Rectangle 8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0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946080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1C11418-CBDC-424F-8775-051A8FEB7F0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1464" y="550800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162075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BD71-E284-497B-977E-BF771565ACD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4031" y="1844675"/>
            <a:ext cx="525710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724477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7"/>
            <a:ext cx="6743700" cy="5445225"/>
          </a:xfrm>
          <a:custGeom>
            <a:avLst/>
            <a:gdLst/>
            <a:ahLst/>
            <a:cxnLst/>
            <a:rect l="l" t="t" r="r" b="b"/>
            <a:pathLst>
              <a:path w="6743700" h="5445225">
                <a:moveTo>
                  <a:pt x="6743669" y="0"/>
                </a:moveTo>
                <a:lnTo>
                  <a:pt x="6743700" y="0"/>
                </a:lnTo>
                <a:lnTo>
                  <a:pt x="6743700" y="5445225"/>
                </a:lnTo>
                <a:lnTo>
                  <a:pt x="0" y="5445225"/>
                </a:lnTo>
                <a:lnTo>
                  <a:pt x="0" y="5445224"/>
                </a:lnTo>
                <a:lnTo>
                  <a:pt x="1295400" y="5445224"/>
                </a:lnTo>
                <a:lnTo>
                  <a:pt x="309908" y="2279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06745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4437112"/>
            <a:ext cx="11090275" cy="1728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9BCD-15DD-442A-8725-EFBDAFFC98C5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0863" y="1844675"/>
            <a:ext cx="11090275" cy="2304405"/>
          </a:xfrm>
          <a:prstGeom prst="snip2DiagRect">
            <a:avLst>
              <a:gd name="adj1" fmla="val 43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0863" y="4293096"/>
            <a:ext cx="110902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5037816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82814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B801-8151-4E71-B7CB-6636FA871B2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0336" y="1844675"/>
            <a:ext cx="2520800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504751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2E46-74F0-4B0A-95F4-3580E33DDE1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862" y="1844675"/>
            <a:ext cx="1109027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5925237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581128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550863" y="1844675"/>
            <a:ext cx="11090275" cy="2448421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6706038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>
          <a:xfrm>
            <a:off x="6743700" y="69215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>
          <a:xfrm>
            <a:off x="6743700" y="342900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/>
          </a:p>
        </p:txBody>
      </p:sp>
      <p:grpSp>
        <p:nvGrpSpPr>
          <p:cNvPr id="19" name="Group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0" name="Snip Diagonal Corner Rectangle 1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1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41070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7597D7D-8D28-45F8-85EC-0E81B619306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7208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B058923-1CEC-456A-B4F2-02E5261BDD7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3338" y="692149"/>
            <a:ext cx="5257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1153875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17F8A53-741F-45A6-91A4-2FFAC281D16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1557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525710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2620455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1775520" y="6857998"/>
                </a:moveTo>
                <a:lnTo>
                  <a:pt x="2927648" y="6857998"/>
                </a:lnTo>
                <a:lnTo>
                  <a:pt x="3071664" y="6857998"/>
                </a:lnTo>
                <a:lnTo>
                  <a:pt x="12192000" y="6857998"/>
                </a:lnTo>
                <a:lnTo>
                  <a:pt x="12192000" y="6857999"/>
                </a:lnTo>
                <a:lnTo>
                  <a:pt x="1775520" y="685799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49273"/>
                </a:lnTo>
                <a:lnTo>
                  <a:pt x="2927648" y="2924173"/>
                </a:lnTo>
                <a:lnTo>
                  <a:pt x="1271589" y="5661245"/>
                </a:lnTo>
                <a:lnTo>
                  <a:pt x="1271588" y="5661245"/>
                </a:lnTo>
                <a:lnTo>
                  <a:pt x="1271588" y="5661246"/>
                </a:lnTo>
                <a:lnTo>
                  <a:pt x="176424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7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13415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27575" cy="6858000"/>
          </a:xfrm>
          <a:custGeom>
            <a:avLst/>
            <a:gdLst/>
            <a:ahLst/>
            <a:cxnLst/>
            <a:rect l="l" t="t" r="r" b="b"/>
            <a:pathLst>
              <a:path w="4727575" h="6858000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4727575" y="6857999"/>
                </a:lnTo>
                <a:lnTo>
                  <a:pt x="472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8E49B2C-4B5F-4EB9-A57A-9CE3645AA53C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9939198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959600" y="1"/>
            <a:ext cx="5232400" cy="6858000"/>
          </a:xfrm>
          <a:custGeom>
            <a:avLst/>
            <a:gdLst/>
            <a:ahLst/>
            <a:cxnLst/>
            <a:rect l="l" t="t" r="r" b="b"/>
            <a:pathLst>
              <a:path w="5232400" h="6858000">
                <a:moveTo>
                  <a:pt x="1152525" y="0"/>
                </a:moveTo>
                <a:lnTo>
                  <a:pt x="5232400" y="0"/>
                </a:lnTo>
                <a:lnTo>
                  <a:pt x="5232400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2448766" y="6857999"/>
                </a:lnTo>
                <a:lnTo>
                  <a:pt x="2448766" y="685798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197385-1D9B-4401-9423-9279C93BE37B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449179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8" y="6858000"/>
                </a:lnTo>
                <a:lnTo>
                  <a:pt x="12191998" y="6378574"/>
                </a:lnTo>
                <a:lnTo>
                  <a:pt x="11712573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81075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734450"/>
            <a:ext cx="4079873" cy="5123550"/>
          </a:xfrm>
          <a:custGeom>
            <a:avLst/>
            <a:gdLst/>
            <a:ahLst/>
            <a:cxnLst/>
            <a:rect l="l" t="t" r="r" b="b"/>
            <a:pathLst>
              <a:path w="4079873" h="5123550">
                <a:moveTo>
                  <a:pt x="3111462" y="0"/>
                </a:moveTo>
                <a:lnTo>
                  <a:pt x="4079873" y="5123550"/>
                </a:lnTo>
                <a:lnTo>
                  <a:pt x="2783632" y="5123550"/>
                </a:lnTo>
                <a:lnTo>
                  <a:pt x="2783630" y="5123550"/>
                </a:lnTo>
                <a:lnTo>
                  <a:pt x="0" y="5123550"/>
                </a:lnTo>
                <a:lnTo>
                  <a:pt x="0" y="1102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4079875" y="2205038"/>
            <a:ext cx="7561263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50863" y="2205038"/>
            <a:ext cx="2520801" cy="3960812"/>
          </a:xfrm>
        </p:spPr>
        <p:txBody>
          <a:bodyPr/>
          <a:lstStyle>
            <a:lvl1pPr marL="0" indent="0"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7814418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1584327"/>
                </a:lnTo>
                <a:lnTo>
                  <a:pt x="12192000" y="2205038"/>
                </a:lnTo>
                <a:lnTo>
                  <a:pt x="12192000" y="2997102"/>
                </a:lnTo>
                <a:lnTo>
                  <a:pt x="12192000" y="2997103"/>
                </a:lnTo>
                <a:lnTo>
                  <a:pt x="12191969" y="2997103"/>
                </a:lnTo>
                <a:lnTo>
                  <a:pt x="0" y="3429000"/>
                </a:lnTo>
                <a:lnTo>
                  <a:pt x="0" y="2997103"/>
                </a:lnTo>
                <a:lnTo>
                  <a:pt x="0" y="2997102"/>
                </a:lnTo>
                <a:lnTo>
                  <a:pt x="0" y="2205038"/>
                </a:lnTo>
                <a:lnTo>
                  <a:pt x="0" y="15843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375920" cy="6858000"/>
          </a:xfrm>
          <a:custGeom>
            <a:avLst/>
            <a:gdLst/>
            <a:ahLst/>
            <a:cxnLst/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4079874" y="6857999"/>
                </a:lnTo>
                <a:lnTo>
                  <a:pt x="5375920" y="6857999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300" y="692149"/>
            <a:ext cx="6192838" cy="9366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750"/>
            <a:ext cx="8136632" cy="14359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48300" y="476673"/>
            <a:ext cx="6192838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5448300" y="3573016"/>
            <a:ext cx="6192838" cy="2448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448301" y="1844674"/>
            <a:ext cx="1943844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536160" y="1844674"/>
            <a:ext cx="2015852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696400" y="1844674"/>
            <a:ext cx="1944738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5" name="Snip Diagonal Corner Rectangle 2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297429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0"/>
            <a:ext cx="6743700" cy="1640690"/>
          </a:xfrm>
          <a:custGeom>
            <a:avLst/>
            <a:gdLst/>
            <a:ahLst/>
            <a:cxnLst/>
            <a:rect l="l" t="t" r="r" b="b"/>
            <a:pathLst>
              <a:path w="6743700" h="1640690">
                <a:moveTo>
                  <a:pt x="0" y="0"/>
                </a:moveTo>
                <a:lnTo>
                  <a:pt x="6743700" y="0"/>
                </a:lnTo>
                <a:lnTo>
                  <a:pt x="6743700" y="1412775"/>
                </a:lnTo>
                <a:lnTo>
                  <a:pt x="6743700" y="1412776"/>
                </a:lnTo>
                <a:lnTo>
                  <a:pt x="6743669" y="1412776"/>
                </a:lnTo>
                <a:lnTo>
                  <a:pt x="309908" y="16406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6743700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43701" y="476672"/>
            <a:ext cx="151254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400256" y="476672"/>
            <a:ext cx="1584176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476672"/>
            <a:ext cx="151269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8" name="Snip Diagonal Corner Rectangle 27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2186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36567"/>
            <a:ext cx="12192000" cy="2421433"/>
          </a:xfrm>
          <a:custGeom>
            <a:avLst/>
            <a:gdLst/>
            <a:ahLst/>
            <a:cxnLst/>
            <a:rect l="l" t="t" r="r" b="b"/>
            <a:pathLst>
              <a:path w="12192000" h="2421433">
                <a:moveTo>
                  <a:pt x="12192000" y="0"/>
                </a:moveTo>
                <a:lnTo>
                  <a:pt x="12192000" y="438471"/>
                </a:lnTo>
                <a:lnTo>
                  <a:pt x="12192000" y="438472"/>
                </a:lnTo>
                <a:lnTo>
                  <a:pt x="12192000" y="1512713"/>
                </a:lnTo>
                <a:lnTo>
                  <a:pt x="12192000" y="1872753"/>
                </a:lnTo>
                <a:lnTo>
                  <a:pt x="12192000" y="2421433"/>
                </a:lnTo>
                <a:lnTo>
                  <a:pt x="0" y="2421433"/>
                </a:lnTo>
                <a:lnTo>
                  <a:pt x="0" y="1872753"/>
                </a:lnTo>
                <a:lnTo>
                  <a:pt x="0" y="1512713"/>
                </a:lnTo>
                <a:lnTo>
                  <a:pt x="0" y="438472"/>
                </a:lnTo>
                <a:lnTo>
                  <a:pt x="0" y="438471"/>
                </a:lnTo>
                <a:lnTo>
                  <a:pt x="31" y="43847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custGeom>
            <a:avLst/>
            <a:gdLst/>
            <a:ahLst/>
            <a:cxnLst/>
            <a:rect l="l" t="t" r="r" b="b"/>
            <a:pathLst>
              <a:path w="12192000" h="1124744">
                <a:moveTo>
                  <a:pt x="0" y="0"/>
                </a:moveTo>
                <a:lnTo>
                  <a:pt x="12192000" y="0"/>
                </a:lnTo>
                <a:lnTo>
                  <a:pt x="12192000" y="692846"/>
                </a:lnTo>
                <a:lnTo>
                  <a:pt x="12192000" y="692847"/>
                </a:lnTo>
                <a:lnTo>
                  <a:pt x="12191969" y="692847"/>
                </a:lnTo>
                <a:lnTo>
                  <a:pt x="0" y="1124744"/>
                </a:lnTo>
                <a:lnTo>
                  <a:pt x="0" y="692847"/>
                </a:lnTo>
                <a:lnTo>
                  <a:pt x="0" y="6928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2" y="5157787"/>
            <a:ext cx="3528914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5157787"/>
            <a:ext cx="345638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112224" y="5157787"/>
            <a:ext cx="352891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3068155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Client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A315-51A6-420B-B374-DD5CD2EE0B0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1844675"/>
            <a:ext cx="2665412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50863" y="3356990"/>
            <a:ext cx="2665412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869200"/>
            <a:ext cx="2665412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35962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35962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335962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16801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616801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16801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975725" y="1844675"/>
            <a:ext cx="2665413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8975725" y="3356990"/>
            <a:ext cx="2665413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975725" y="4869200"/>
            <a:ext cx="2665413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5269205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10541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3386741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1588" y="549274"/>
            <a:ext cx="10920412" cy="6308726"/>
          </a:xfrm>
          <a:custGeom>
            <a:avLst/>
            <a:gdLst/>
            <a:ahLst/>
            <a:cxnLst/>
            <a:rect l="l" t="t" r="r" b="b"/>
            <a:pathLst>
              <a:path w="10920412" h="6308726">
                <a:moveTo>
                  <a:pt x="10920412" y="0"/>
                </a:moveTo>
                <a:lnTo>
                  <a:pt x="10920412" y="6308726"/>
                </a:lnTo>
                <a:lnTo>
                  <a:pt x="492660" y="6308726"/>
                </a:lnTo>
                <a:lnTo>
                  <a:pt x="0" y="5111973"/>
                </a:lnTo>
                <a:lnTo>
                  <a:pt x="0" y="5111972"/>
                </a:lnTo>
                <a:lnTo>
                  <a:pt x="1" y="5111972"/>
                </a:lnTo>
                <a:lnTo>
                  <a:pt x="1656060" y="2374900"/>
                </a:lnTo>
                <a:close/>
              </a:path>
            </a:pathLst>
          </a:custGeom>
          <a:blipFill>
            <a:blip r:embed="rId2"/>
            <a:srcRect/>
            <a:stretch>
              <a:fillRect l="-1351" r="-1351"/>
            </a:stretch>
          </a:blipFill>
        </p:spPr>
        <p:txBody>
          <a:bodyPr anchor="b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12" name="Snip Diagonal Corner Rectangle 11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642878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964876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wo Contents 2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06172610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26A3-3704-4F73-A379-97628D8C238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424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5497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9793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4089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5720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40016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4312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4983432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44905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50863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1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182563" indent="-182563"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2912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39815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tx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1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871864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8885318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95601" y="1844828"/>
            <a:ext cx="7200798" cy="3168348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6"/>
          <p:cNvSpPr>
            <a:spLocks noChangeAspect="1"/>
          </p:cNvSpPr>
          <p:nvPr userDrawn="1"/>
        </p:nvSpPr>
        <p:spPr bwMode="auto">
          <a:xfrm>
            <a:off x="2063552" y="170080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426589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83DF88A-8EFC-4063-9027-1A24992ABC7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9651072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12EA-2E1A-426F-A2F2-F336791EFBE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384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8104E3-681E-45FB-8165-E38E05302DE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3855967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eg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4" name="Group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5" name="Snip Diagonal Corner Rectangle 1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5768CA-0DE8-4AEA-B10E-26E5A44387C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0863" y="1844675"/>
            <a:ext cx="11090274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1857042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or select picture shape and insert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r>
              <a:rPr lang="en-GB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2" y="3032943"/>
            <a:ext cx="11090275" cy="792113"/>
          </a:xfrm>
        </p:spPr>
        <p:txBody>
          <a:bodyPr anchor="ctr" anchorCtr="0"/>
          <a:lstStyle>
            <a:lvl1pPr algn="ctr">
              <a:defRPr sz="48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942363A-7844-4A5F-9151-324B2D147D0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8555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98047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3429000"/>
            <a:ext cx="6481241" cy="273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A975-FD17-4437-B4A2-7C308A55AB1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115212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733726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788B-C82A-46C9-BC41-1DF5D6B9F95E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41770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20866630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339D-7708-49DA-897D-8FF11C5BE98B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6"/>
            <a:ext cx="4320000" cy="2160588"/>
          </a:xfrm>
          <a:prstGeom prst="snip2DiagRect">
            <a:avLst>
              <a:gd name="adj1" fmla="val 46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752230" y="4401108"/>
            <a:ext cx="3888908" cy="176474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320170" y="422111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46524264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29E9-C5A0-4B9C-8C37-BAC743793C3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291" y="1988840"/>
            <a:ext cx="6049334" cy="18722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4221088"/>
            <a:ext cx="6049193" cy="194476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407709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828784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58A7-E6FF-48AC-85C7-42664EEF23F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554034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720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FE1-4EE2-4D4E-AE0F-64DDE48087E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2852920"/>
            <a:ext cx="6049193" cy="33129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270890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2415198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5448300" y="0"/>
                </a:lnTo>
                <a:lnTo>
                  <a:pt x="6743700" y="0"/>
                </a:lnTo>
                <a:lnTo>
                  <a:pt x="544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1884B64-DCF6-4E99-B60E-8EB89106D7D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AF8CA-FC5C-4535-ACA8-5E96E125F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15200" y="5623200"/>
            <a:ext cx="720000" cy="529065"/>
            <a:chOff x="11151163" y="6165850"/>
            <a:chExt cx="489975" cy="360040"/>
          </a:xfrm>
        </p:grpSpPr>
        <p:sp>
          <p:nvSpPr>
            <p:cNvPr id="19" name="Snip Diagonal Corner Rectangle 26">
              <a:extLst>
                <a:ext uri="{FF2B5EF4-FFF2-40B4-BE49-F238E27FC236}">
                  <a16:creationId xmlns:a16="http://schemas.microsoft.com/office/drawing/2014/main" id="{6234985F-FD24-4FA4-84C6-A7D41C43E2BD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1502A9-5AE3-4B16-BCF8-29771F807EAE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63746102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 [p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1295772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0" y="6858000"/>
                </a:lnTo>
                <a:lnTo>
                  <a:pt x="0" y="6856032"/>
                </a:lnTo>
                <a:close/>
              </a:path>
            </a:pathLst>
          </a:custGeom>
          <a:blipFill>
            <a:blip r:embed="rId2"/>
            <a:srcRect/>
            <a:stretch>
              <a:fillRect l="-2503" r="-78289"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78A9307-BC49-42E2-9815-F4B05E3D1E7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0921138" y="5636104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229594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C85DB17B-CCD4-2A49-AC65-A176AB427D3B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50862" y="5703176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4158550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grpSp>
        <p:nvGrpSpPr>
          <p:cNvPr id="26" name="Group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27" name="Snip Diagonal Corner Rectangle 2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2761536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03E53FC-4E18-4E0E-BD5A-FB580BFA274A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6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600983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1C11418-CBDC-424F-8775-051A8FEB7F0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1464" y="550800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81082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1775520" y="6857998"/>
                </a:moveTo>
                <a:lnTo>
                  <a:pt x="2927648" y="6857998"/>
                </a:lnTo>
                <a:lnTo>
                  <a:pt x="3071664" y="6857998"/>
                </a:lnTo>
                <a:lnTo>
                  <a:pt x="12192000" y="6857998"/>
                </a:lnTo>
                <a:lnTo>
                  <a:pt x="12192000" y="6857999"/>
                </a:lnTo>
                <a:lnTo>
                  <a:pt x="1775520" y="685799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49273"/>
                </a:lnTo>
                <a:lnTo>
                  <a:pt x="2927648" y="2924173"/>
                </a:lnTo>
                <a:lnTo>
                  <a:pt x="1271589" y="5661245"/>
                </a:lnTo>
                <a:lnTo>
                  <a:pt x="1271588" y="5661245"/>
                </a:lnTo>
                <a:lnTo>
                  <a:pt x="1271588" y="5661246"/>
                </a:lnTo>
                <a:lnTo>
                  <a:pt x="176424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/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7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635870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1588" y="549274"/>
            <a:ext cx="10920412" cy="6308726"/>
          </a:xfrm>
          <a:custGeom>
            <a:avLst/>
            <a:gdLst/>
            <a:ahLst/>
            <a:cxnLst/>
            <a:rect l="l" t="t" r="r" b="b"/>
            <a:pathLst>
              <a:path w="10920412" h="6308726">
                <a:moveTo>
                  <a:pt x="10920412" y="0"/>
                </a:moveTo>
                <a:lnTo>
                  <a:pt x="10920412" y="6308726"/>
                </a:lnTo>
                <a:lnTo>
                  <a:pt x="492660" y="6308726"/>
                </a:lnTo>
                <a:lnTo>
                  <a:pt x="0" y="5111973"/>
                </a:lnTo>
                <a:lnTo>
                  <a:pt x="0" y="5111972"/>
                </a:lnTo>
                <a:lnTo>
                  <a:pt x="1" y="5111972"/>
                </a:lnTo>
                <a:lnTo>
                  <a:pt x="1656060" y="2374900"/>
                </a:lnTo>
                <a:close/>
              </a:path>
            </a:pathLst>
          </a:custGeom>
          <a:blipFill>
            <a:blip r:embed="rId2"/>
            <a:srcRect/>
            <a:stretch>
              <a:fillRect l="-1351" r="-1351"/>
            </a:stretch>
          </a:blipFill>
        </p:spPr>
        <p:txBody>
          <a:bodyPr anchor="b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12" name="Snip Diagonal Corner Rectangle 11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417899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/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rgbClr val="848895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87143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03E53FC-4E18-4E0E-BD5A-FB580BFA274A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6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40266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941062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C85DB17B-CCD4-2A49-AC65-A176AB427D3B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50862" y="5703176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74701933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7640513-C496-47FE-98A4-F4CC20035C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59401" y="2852936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44D719B9-BBCB-4697-B996-ED06D11E353B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6383139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6</a:t>
            </a:r>
            <a:endParaRPr lang="fi-FI"/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D2D3CFAA-C644-4BB0-B1FE-9FD8EBF06D7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6383139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7</a:t>
            </a:r>
            <a:endParaRPr lang="fi-FI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44DAA2A7-6463-4C89-BEBD-58694295DAA8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6383139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8</a:t>
            </a:r>
            <a:endParaRPr lang="fi-FI"/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1FEDDAB8-C155-4050-8FC4-DE761695B3EB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6383139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9</a:t>
            </a:r>
            <a:endParaRPr lang="fi-FI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7EEB137-9617-4236-8269-4AEDD29CC394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6383139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10</a:t>
            </a:r>
            <a:endParaRPr lang="fi-FI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E062FB9-D1F7-41E6-810C-B4BBEF83EC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59401" y="3429769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AFB1767-F4C4-4FC5-A6ED-6B0419784E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59401" y="4005833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02CFD483-279A-4C81-97E9-38DBBAAF71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59401" y="4581215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09CE5CD5-E6D2-449B-B83F-02CCEB10B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9401" y="5157961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659068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#</a:t>
            </a:r>
            <a:endParaRPr lang="fi-FI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252624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848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#</a:t>
            </a:r>
            <a:endParaRPr lang="fi-FI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8604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49447113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9102B">
              <a:alpha val="4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>
              <a:defRPr sz="1600">
                <a:solidFill>
                  <a:schemeClr val="bg1"/>
                </a:solidFill>
                <a:effectLst/>
              </a:defRPr>
            </a:lvl4pPr>
            <a:lvl5pPr>
              <a:defRPr sz="12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910726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765790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1CD52">
              <a:alpha val="8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039164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914-6757-43ED-8757-DFDFC05A67C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6325803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758210" y="1268760"/>
            <a:ext cx="6433791" cy="5589240"/>
          </a:xfrm>
          <a:custGeom>
            <a:avLst/>
            <a:gdLst/>
            <a:ahLst/>
            <a:cxnLst/>
            <a:rect l="l" t="t" r="r" b="b"/>
            <a:pathLst>
              <a:path w="6433791" h="5589240">
                <a:moveTo>
                  <a:pt x="6433790" y="0"/>
                </a:moveTo>
                <a:lnTo>
                  <a:pt x="6433791" y="0"/>
                </a:lnTo>
                <a:lnTo>
                  <a:pt x="6433791" y="5589240"/>
                </a:lnTo>
                <a:lnTo>
                  <a:pt x="985491" y="5589240"/>
                </a:lnTo>
                <a:lnTo>
                  <a:pt x="0" y="371930"/>
                </a:lnTo>
                <a:lnTo>
                  <a:pt x="6433759" y="144016"/>
                </a:lnTo>
                <a:lnTo>
                  <a:pt x="6433790" y="144016"/>
                </a:lnTo>
                <a:lnTo>
                  <a:pt x="6433790" y="1440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967917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 userDrawn="1"/>
        </p:nvSpPr>
        <p:spPr>
          <a:xfrm>
            <a:off x="0" y="1598114"/>
            <a:ext cx="6960096" cy="5259886"/>
          </a:xfrm>
          <a:custGeom>
            <a:avLst/>
            <a:gdLst/>
            <a:ahLst/>
            <a:cxnLst/>
            <a:rect l="l" t="t" r="r" b="b"/>
            <a:pathLst>
              <a:path w="6960096" h="5259886">
                <a:moveTo>
                  <a:pt x="5758210" y="42576"/>
                </a:moveTo>
                <a:lnTo>
                  <a:pt x="6743701" y="5259886"/>
                </a:lnTo>
                <a:lnTo>
                  <a:pt x="0" y="5259886"/>
                </a:lnTo>
                <a:lnTo>
                  <a:pt x="0" y="246559"/>
                </a:lnTo>
                <a:close/>
                <a:moveTo>
                  <a:pt x="6960096" y="0"/>
                </a:moveTo>
                <a:lnTo>
                  <a:pt x="6960096" y="0"/>
                </a:lnTo>
                <a:lnTo>
                  <a:pt x="6027687" y="3303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8295718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1844675"/>
            <a:ext cx="5257105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2276871"/>
            <a:ext cx="5257104" cy="38889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844675"/>
            <a:ext cx="525710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276871"/>
            <a:ext cx="5257106" cy="38889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20B2-7E64-41DC-87A3-AF9B72B05ED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73089754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63847769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9" name="Snip Diagonal Corner Rectangle 8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0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4539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BD71-E284-497B-977E-BF771565ACD7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4031" y="1844675"/>
            <a:ext cx="525710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1957520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1</a:t>
            </a:r>
            <a:endParaRPr lang="fi-FI" dirty="0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2</a:t>
            </a:r>
            <a:endParaRPr lang="fi-FI" dirty="0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3</a:t>
            </a:r>
            <a:endParaRPr lang="fi-FI" dirty="0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4</a:t>
            </a:r>
            <a:endParaRPr lang="fi-FI" dirty="0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5</a:t>
            </a:r>
            <a:endParaRPr lang="fi-FI" dirty="0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3486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7"/>
            <a:ext cx="6743700" cy="5445225"/>
          </a:xfrm>
          <a:custGeom>
            <a:avLst/>
            <a:gdLst/>
            <a:ahLst/>
            <a:cxnLst/>
            <a:rect l="l" t="t" r="r" b="b"/>
            <a:pathLst>
              <a:path w="6743700" h="5445225">
                <a:moveTo>
                  <a:pt x="6743669" y="0"/>
                </a:moveTo>
                <a:lnTo>
                  <a:pt x="6743700" y="0"/>
                </a:lnTo>
                <a:lnTo>
                  <a:pt x="6743700" y="5445225"/>
                </a:lnTo>
                <a:lnTo>
                  <a:pt x="0" y="5445225"/>
                </a:lnTo>
                <a:lnTo>
                  <a:pt x="0" y="5445224"/>
                </a:lnTo>
                <a:lnTo>
                  <a:pt x="1295400" y="5445224"/>
                </a:lnTo>
                <a:lnTo>
                  <a:pt x="309908" y="2279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628391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4437112"/>
            <a:ext cx="11090275" cy="172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9BCD-15DD-442A-8725-EFBDAFFC98C5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0863" y="1844675"/>
            <a:ext cx="11090275" cy="2304405"/>
          </a:xfrm>
          <a:prstGeom prst="snip2DiagRect">
            <a:avLst>
              <a:gd name="adj1" fmla="val 43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0863" y="4293096"/>
            <a:ext cx="110902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0775181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82814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B801-8151-4E71-B7CB-6636FA871B2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0336" y="1844675"/>
            <a:ext cx="2520800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46012562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2E46-74F0-4B0A-95F4-3580E33DDE19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862" y="1844675"/>
            <a:ext cx="1109027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5979420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149799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550863" y="1844675"/>
            <a:ext cx="11090275" cy="2448421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23213279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>
          <a:xfrm>
            <a:off x="6743700" y="69215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>
          <a:xfrm>
            <a:off x="6743700" y="342900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grpSp>
        <p:nvGrpSpPr>
          <p:cNvPr id="19" name="Group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0" name="Snip Diagonal Corner Rectangle 1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1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78008873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7597D7D-8D28-45F8-85EC-0E81B619306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08016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B058923-1CEC-456A-B4F2-02E5261BDD7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3338" y="692149"/>
            <a:ext cx="5257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89785290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17F8A53-741F-45A6-91A4-2FFAC281D16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1557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525710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042483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F109764-56B9-425C-B3EC-7E8311E4BA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2783634 w 4079875"/>
              <a:gd name="connsiteY1" fmla="*/ 0 h 6857999"/>
              <a:gd name="connsiteX2" fmla="*/ 2783634 w 4079875"/>
              <a:gd name="connsiteY2" fmla="*/ 10 h 6857999"/>
              <a:gd name="connsiteX3" fmla="*/ 4079875 w 4079875"/>
              <a:gd name="connsiteY3" fmla="*/ 6857999 h 6857999"/>
              <a:gd name="connsiteX4" fmla="*/ 0 w 407987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8E49B2C-4B5F-4EB9-A57A-9CE3645AA53C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913876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#</a:t>
            </a:r>
            <a:endParaRPr lang="fi-FI" dirty="0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51216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09E6E5-202F-4EBD-B6B6-C65002878F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6" y="2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4079875 w 4079875"/>
              <a:gd name="connsiteY1" fmla="*/ 0 h 6857999"/>
              <a:gd name="connsiteX2" fmla="*/ 4079875 w 4079875"/>
              <a:gd name="connsiteY2" fmla="*/ 6857999 h 6857999"/>
              <a:gd name="connsiteX3" fmla="*/ 1296241 w 4079875"/>
              <a:gd name="connsiteY3" fmla="*/ 6857999 h 6857999"/>
              <a:gd name="connsiteX4" fmla="*/ 1296241 w 4079875"/>
              <a:gd name="connsiteY4" fmla="*/ 685798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4079875" y="0"/>
                </a:lnTo>
                <a:lnTo>
                  <a:pt x="4079875" y="6857999"/>
                </a:lnTo>
                <a:lnTo>
                  <a:pt x="1296241" y="6857999"/>
                </a:lnTo>
                <a:lnTo>
                  <a:pt x="1296241" y="685798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2770B10-4A32-40F1-BAFF-432607A687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B3096-2AA9-45BA-B1B1-F09E398CDFF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855913" y="6381328"/>
            <a:ext cx="5112296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C6C957-512E-4E00-9840-BBBA53EB15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8993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F109764-56B9-425C-B3EC-7E8311E4BA6F}"/>
              </a:ext>
            </a:extLst>
          </p:cNvPr>
          <p:cNvSpPr>
            <a:spLocks noGrp="1"/>
          </p:cNvSpPr>
          <p:nvPr userDrawn="1"/>
        </p:nvSpPr>
        <p:spPr>
          <a:xfrm>
            <a:off x="0" y="-12948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2783634 w 4079875"/>
              <a:gd name="connsiteY1" fmla="*/ 0 h 6857999"/>
              <a:gd name="connsiteX2" fmla="*/ 2783634 w 4079875"/>
              <a:gd name="connsiteY2" fmla="*/ 10 h 6857999"/>
              <a:gd name="connsiteX3" fmla="*/ 4079875 w 4079875"/>
              <a:gd name="connsiteY3" fmla="*/ 6857999 h 6857999"/>
              <a:gd name="connsiteX4" fmla="*/ 0 w 407987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B8B2F-33CA-4CBF-8B6C-7C7268BF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2A736-5408-45D9-9369-275B0A4C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B4204-E7C1-488D-B065-6D15848E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08983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Elemen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09E6E5-202F-4EBD-B6B6-C65002878FBC}"/>
              </a:ext>
            </a:extLst>
          </p:cNvPr>
          <p:cNvSpPr>
            <a:spLocks noGrp="1"/>
          </p:cNvSpPr>
          <p:nvPr userDrawn="1"/>
        </p:nvSpPr>
        <p:spPr>
          <a:xfrm>
            <a:off x="8112125" y="1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4079875 w 4079875"/>
              <a:gd name="connsiteY1" fmla="*/ 0 h 6857999"/>
              <a:gd name="connsiteX2" fmla="*/ 4079875 w 4079875"/>
              <a:gd name="connsiteY2" fmla="*/ 6857999 h 6857999"/>
              <a:gd name="connsiteX3" fmla="*/ 1296241 w 4079875"/>
              <a:gd name="connsiteY3" fmla="*/ 6857999 h 6857999"/>
              <a:gd name="connsiteX4" fmla="*/ 1296241 w 4079875"/>
              <a:gd name="connsiteY4" fmla="*/ 685798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4079875" y="0"/>
                </a:lnTo>
                <a:lnTo>
                  <a:pt x="4079875" y="6857999"/>
                </a:lnTo>
                <a:lnTo>
                  <a:pt x="1296241" y="6857999"/>
                </a:lnTo>
                <a:lnTo>
                  <a:pt x="1296241" y="6857988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66C45-C248-4F9C-BCE3-3617EFD7D3DB}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6" name="Snip Diagonal Corner Rectangle 13">
              <a:extLst>
                <a:ext uri="{FF2B5EF4-FFF2-40B4-BE49-F238E27FC236}">
                  <a16:creationId xmlns:a16="http://schemas.microsoft.com/office/drawing/2014/main" id="{0D8E4DF7-2DE9-4D26-AEE0-D942BF15AF2F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EF13A0D-F59A-4CA0-B6DF-A8CFB46D1A8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680F6-7848-419B-870A-118551B8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5F4F5C-6163-48C0-9E87-7A7B6942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8AE0C4-674F-4739-80DC-6E9D1B79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98028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8" y="6858000"/>
                </a:lnTo>
                <a:lnTo>
                  <a:pt x="12191998" y="6378574"/>
                </a:lnTo>
                <a:lnTo>
                  <a:pt x="11712573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237559016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734450"/>
            <a:ext cx="4079873" cy="5123550"/>
          </a:xfrm>
          <a:custGeom>
            <a:avLst/>
            <a:gdLst/>
            <a:ahLst/>
            <a:cxnLst/>
            <a:rect l="l" t="t" r="r" b="b"/>
            <a:pathLst>
              <a:path w="4079873" h="5123550">
                <a:moveTo>
                  <a:pt x="3111462" y="0"/>
                </a:moveTo>
                <a:lnTo>
                  <a:pt x="4079873" y="5123550"/>
                </a:lnTo>
                <a:lnTo>
                  <a:pt x="2783632" y="5123550"/>
                </a:lnTo>
                <a:lnTo>
                  <a:pt x="2783630" y="5123550"/>
                </a:lnTo>
                <a:lnTo>
                  <a:pt x="0" y="5123550"/>
                </a:lnTo>
                <a:lnTo>
                  <a:pt x="0" y="1102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4079875" y="2205038"/>
            <a:ext cx="7561263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50863" y="2205038"/>
            <a:ext cx="2520801" cy="3960812"/>
          </a:xfrm>
        </p:spPr>
        <p:txBody>
          <a:bodyPr/>
          <a:lstStyle>
            <a:lvl1pPr marL="0" indent="0"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31099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1584327"/>
                </a:lnTo>
                <a:lnTo>
                  <a:pt x="12192000" y="2205038"/>
                </a:lnTo>
                <a:lnTo>
                  <a:pt x="12192000" y="2997102"/>
                </a:lnTo>
                <a:lnTo>
                  <a:pt x="12192000" y="2997103"/>
                </a:lnTo>
                <a:lnTo>
                  <a:pt x="12191969" y="2997103"/>
                </a:lnTo>
                <a:lnTo>
                  <a:pt x="0" y="3429000"/>
                </a:lnTo>
                <a:lnTo>
                  <a:pt x="0" y="2997103"/>
                </a:lnTo>
                <a:lnTo>
                  <a:pt x="0" y="2997102"/>
                </a:lnTo>
                <a:lnTo>
                  <a:pt x="0" y="2205038"/>
                </a:lnTo>
                <a:lnTo>
                  <a:pt x="0" y="15843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375920" cy="6858000"/>
          </a:xfrm>
          <a:custGeom>
            <a:avLst/>
            <a:gdLst/>
            <a:ahLst/>
            <a:cxnLst/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4079874" y="6857999"/>
                </a:lnTo>
                <a:lnTo>
                  <a:pt x="5375920" y="6857999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300" y="692149"/>
            <a:ext cx="6192838" cy="9366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750"/>
            <a:ext cx="8136632" cy="14359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48300" y="476673"/>
            <a:ext cx="6192838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5448300" y="3573016"/>
            <a:ext cx="6192838" cy="24482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448301" y="1844674"/>
            <a:ext cx="1943844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536160" y="1844674"/>
            <a:ext cx="2015852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696400" y="1844674"/>
            <a:ext cx="1944738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5" name="Snip Diagonal Corner Rectangle 2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946985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0"/>
            <a:ext cx="6743700" cy="1640690"/>
          </a:xfrm>
          <a:custGeom>
            <a:avLst/>
            <a:gdLst/>
            <a:ahLst/>
            <a:cxnLst/>
            <a:rect l="l" t="t" r="r" b="b"/>
            <a:pathLst>
              <a:path w="6743700" h="1640690">
                <a:moveTo>
                  <a:pt x="0" y="0"/>
                </a:moveTo>
                <a:lnTo>
                  <a:pt x="6743700" y="0"/>
                </a:lnTo>
                <a:lnTo>
                  <a:pt x="6743700" y="1412775"/>
                </a:lnTo>
                <a:lnTo>
                  <a:pt x="6743700" y="1412776"/>
                </a:lnTo>
                <a:lnTo>
                  <a:pt x="6743669" y="1412776"/>
                </a:lnTo>
                <a:lnTo>
                  <a:pt x="309908" y="16406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6743700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43701" y="476672"/>
            <a:ext cx="151254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400256" y="476672"/>
            <a:ext cx="1584176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476672"/>
            <a:ext cx="151269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8" name="Snip Diagonal Corner Rectangle 27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974377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36567"/>
            <a:ext cx="12192000" cy="2421433"/>
          </a:xfrm>
          <a:custGeom>
            <a:avLst/>
            <a:gdLst/>
            <a:ahLst/>
            <a:cxnLst/>
            <a:rect l="l" t="t" r="r" b="b"/>
            <a:pathLst>
              <a:path w="12192000" h="2421433">
                <a:moveTo>
                  <a:pt x="12192000" y="0"/>
                </a:moveTo>
                <a:lnTo>
                  <a:pt x="12192000" y="438471"/>
                </a:lnTo>
                <a:lnTo>
                  <a:pt x="12192000" y="438472"/>
                </a:lnTo>
                <a:lnTo>
                  <a:pt x="12192000" y="1512713"/>
                </a:lnTo>
                <a:lnTo>
                  <a:pt x="12192000" y="1872753"/>
                </a:lnTo>
                <a:lnTo>
                  <a:pt x="12192000" y="2421433"/>
                </a:lnTo>
                <a:lnTo>
                  <a:pt x="0" y="2421433"/>
                </a:lnTo>
                <a:lnTo>
                  <a:pt x="0" y="1872753"/>
                </a:lnTo>
                <a:lnTo>
                  <a:pt x="0" y="1512713"/>
                </a:lnTo>
                <a:lnTo>
                  <a:pt x="0" y="438472"/>
                </a:lnTo>
                <a:lnTo>
                  <a:pt x="0" y="438471"/>
                </a:lnTo>
                <a:lnTo>
                  <a:pt x="31" y="43847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custGeom>
            <a:avLst/>
            <a:gdLst/>
            <a:ahLst/>
            <a:cxnLst/>
            <a:rect l="l" t="t" r="r" b="b"/>
            <a:pathLst>
              <a:path w="12192000" h="1124744">
                <a:moveTo>
                  <a:pt x="0" y="0"/>
                </a:moveTo>
                <a:lnTo>
                  <a:pt x="12192000" y="0"/>
                </a:lnTo>
                <a:lnTo>
                  <a:pt x="12192000" y="692846"/>
                </a:lnTo>
                <a:lnTo>
                  <a:pt x="12192000" y="692847"/>
                </a:lnTo>
                <a:lnTo>
                  <a:pt x="12191969" y="692847"/>
                </a:lnTo>
                <a:lnTo>
                  <a:pt x="0" y="1124744"/>
                </a:lnTo>
                <a:lnTo>
                  <a:pt x="0" y="692847"/>
                </a:lnTo>
                <a:lnTo>
                  <a:pt x="0" y="6928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2" y="5157787"/>
            <a:ext cx="3528914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5157787"/>
            <a:ext cx="345638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112224" y="5157787"/>
            <a:ext cx="352891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1440321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Client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A315-51A6-420B-B374-DD5CD2EE0B0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1844675"/>
            <a:ext cx="2665412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50863" y="3356990"/>
            <a:ext cx="2665412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869200"/>
            <a:ext cx="2665412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35962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35962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335962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16801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616801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16801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975725" y="1844675"/>
            <a:ext cx="2665413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8975725" y="3356990"/>
            <a:ext cx="2665413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975725" y="4869200"/>
            <a:ext cx="2665413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98056643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84889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4318185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55" Type="http://schemas.openxmlformats.org/officeDocument/2006/relationships/slideLayout" Target="../slideLayouts/slideLayout113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3" Type="http://schemas.openxmlformats.org/officeDocument/2006/relationships/slideLayout" Target="../slideLayouts/slideLayout111.xml"/><Relationship Id="rId58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63.xml"/><Relationship Id="rId61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56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59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54" Type="http://schemas.openxmlformats.org/officeDocument/2006/relationships/slideLayout" Target="../slideLayouts/slideLayout112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57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slideLayout" Target="../slideLayouts/slideLayout110.xml"/><Relationship Id="rId6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88" y="6381750"/>
            <a:ext cx="1800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974D56EB-9AD8-48D7-84B0-1A78B762FDFF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912" y="63817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63" y="6381750"/>
            <a:ext cx="5048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ight Tri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(c)" hidden="1">
            <a:extLst>
              <a:ext uri="{FF2B5EF4-FFF2-40B4-BE49-F238E27FC236}">
                <a16:creationId xmlns:a16="http://schemas.microsoft.com/office/drawing/2014/main" id="{7663D930-5DA0-4A6B-853E-BFCE7001B254}"/>
              </a:ext>
            </a:extLst>
          </p:cNvPr>
          <p:cNvSpPr txBox="1"/>
          <p:nvPr userDrawn="1"/>
        </p:nvSpPr>
        <p:spPr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dirty="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dirty="0" err="1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dirty="0" err="1">
                <a:solidFill>
                  <a:schemeClr val="bg1"/>
                </a:solidFill>
                <a:latin typeface="+mn-lt"/>
              </a:rPr>
              <a:t>company</a:t>
            </a:r>
            <a:endParaRPr lang="en-GB" sz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>
            <a:extLst>
              <a:ext uri="{FF2B5EF4-FFF2-40B4-BE49-F238E27FC236}">
                <a16:creationId xmlns:a16="http://schemas.microsoft.com/office/drawing/2014/main" id="{E601D979-B9D8-4376-8EDA-B75676E7E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693" r:id="rId3"/>
    <p:sldLayoutId id="2147483694" r:id="rId4"/>
    <p:sldLayoutId id="2147483649" r:id="rId5"/>
    <p:sldLayoutId id="2147483660" r:id="rId6"/>
    <p:sldLayoutId id="2147483650" r:id="rId7"/>
    <p:sldLayoutId id="2147483695" r:id="rId8"/>
    <p:sldLayoutId id="2147483651" r:id="rId9"/>
    <p:sldLayoutId id="2147483699" r:id="rId10"/>
    <p:sldLayoutId id="2147483652" r:id="rId11"/>
    <p:sldLayoutId id="2147483697" r:id="rId12"/>
    <p:sldLayoutId id="2147483698" r:id="rId13"/>
    <p:sldLayoutId id="2147483690" r:id="rId14"/>
    <p:sldLayoutId id="2147483707" r:id="rId15"/>
    <p:sldLayoutId id="2147483710" r:id="rId16"/>
    <p:sldLayoutId id="2147483653" r:id="rId17"/>
    <p:sldLayoutId id="2147483654" r:id="rId18"/>
    <p:sldLayoutId id="2147483712" r:id="rId19"/>
    <p:sldLayoutId id="2147483665" r:id="rId20"/>
    <p:sldLayoutId id="2147483704" r:id="rId21"/>
    <p:sldLayoutId id="2147483691" r:id="rId22"/>
    <p:sldLayoutId id="2147483666" r:id="rId23"/>
    <p:sldLayoutId id="2147483664" r:id="rId24"/>
    <p:sldLayoutId id="2147483692" r:id="rId25"/>
    <p:sldLayoutId id="2147483708" r:id="rId26"/>
    <p:sldLayoutId id="2147483662" r:id="rId27"/>
    <p:sldLayoutId id="2147483669" r:id="rId28"/>
    <p:sldLayoutId id="2147483674" r:id="rId29"/>
    <p:sldLayoutId id="2147483681" r:id="rId30"/>
    <p:sldLayoutId id="2147483682" r:id="rId31"/>
    <p:sldLayoutId id="2147483670" r:id="rId32"/>
    <p:sldLayoutId id="2147483702" r:id="rId33"/>
    <p:sldLayoutId id="2147483706" r:id="rId34"/>
    <p:sldLayoutId id="2147483709" r:id="rId35"/>
    <p:sldLayoutId id="2147483711" r:id="rId36"/>
    <p:sldLayoutId id="2147483683" r:id="rId37"/>
    <p:sldLayoutId id="2147483688" r:id="rId38"/>
    <p:sldLayoutId id="2147483700" r:id="rId39"/>
    <p:sldLayoutId id="2147483689" r:id="rId40"/>
    <p:sldLayoutId id="2147483701" r:id="rId41"/>
    <p:sldLayoutId id="2147483667" r:id="rId42"/>
    <p:sldLayoutId id="2147483685" r:id="rId43"/>
    <p:sldLayoutId id="2147483684" r:id="rId44"/>
    <p:sldLayoutId id="2147483671" r:id="rId45"/>
    <p:sldLayoutId id="2147483655" r:id="rId46"/>
    <p:sldLayoutId id="2147483686" r:id="rId47"/>
    <p:sldLayoutId id="2147483687" r:id="rId48"/>
    <p:sldLayoutId id="2147483673" r:id="rId49"/>
    <p:sldLayoutId id="2147483675" r:id="rId50"/>
    <p:sldLayoutId id="2147483676" r:id="rId51"/>
    <p:sldLayoutId id="2147483677" r:id="rId52"/>
    <p:sldLayoutId id="2147483678" r:id="rId53"/>
    <p:sldLayoutId id="2147483679" r:id="rId54"/>
    <p:sldLayoutId id="2147483680" r:id="rId55"/>
    <p:sldLayoutId id="2147483663" r:id="rId56"/>
    <p:sldLayoutId id="2147483672" r:id="rId57"/>
    <p:sldLayoutId id="2147483777" r:id="rId58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88" y="6381750"/>
            <a:ext cx="1800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fld id="{974D56EB-9AD8-48D7-84B0-1A78B762FDFF}" type="datetime3">
              <a:rPr lang="en-US" noProof="0" smtClean="0"/>
              <a:pPr/>
              <a:t>22 April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912" y="63817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r>
              <a:rPr lang="en-US" noProof="0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63" y="6381750"/>
            <a:ext cx="5048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fld id="{A683D178-98AA-4574-9EAA-8EB007C5517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ight Tri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(c)" hidden="1">
            <a:extLst>
              <a:ext uri="{FF2B5EF4-FFF2-40B4-BE49-F238E27FC236}">
                <a16:creationId xmlns:a16="http://schemas.microsoft.com/office/drawing/2014/main" id="{7663D930-5DA0-4A6B-853E-BFCE7001B254}"/>
              </a:ext>
            </a:extLst>
          </p:cNvPr>
          <p:cNvSpPr txBox="1"/>
          <p:nvPr userDrawn="1"/>
        </p:nvSpPr>
        <p:spPr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err="1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 baseline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err="1">
                <a:solidFill>
                  <a:schemeClr val="bg1"/>
                </a:solidFill>
                <a:latin typeface="+mn-lt"/>
              </a:rPr>
              <a:t>company</a:t>
            </a:r>
            <a:endParaRPr lang="en-GB" sz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>
            <a:extLst>
              <a:ext uri="{FF2B5EF4-FFF2-40B4-BE49-F238E27FC236}">
                <a16:creationId xmlns:a16="http://schemas.microsoft.com/office/drawing/2014/main" id="{E601D979-B9D8-4376-8EDA-B75676E7E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94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2924175"/>
            <a:ext cx="6840537" cy="1800969"/>
          </a:xfrm>
          <a:effectLst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the heck happened?</a:t>
            </a:r>
            <a:endParaRPr lang="fi-FI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QA Tools – Squish &amp; Test Center</a:t>
            </a:r>
            <a:br>
              <a:rPr lang="en-US" dirty="0"/>
            </a:br>
            <a:r>
              <a:rPr lang="en-US" sz="1800" dirty="0"/>
              <a:t>Thomas Piekarski </a:t>
            </a:r>
            <a:br>
              <a:rPr lang="en-US" sz="1600" dirty="0"/>
            </a:br>
            <a:r>
              <a:rPr lang="en-US" sz="1600" dirty="0"/>
              <a:t>Booth 21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4F80-94F6-4B58-A5A4-91A857934CB0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STAREAST, Orlando, </a:t>
            </a:r>
            <a:r>
              <a:rPr lang="en-GB" dirty="0"/>
              <a:t>Wednesday, 27 April 2022</a:t>
            </a:r>
          </a:p>
        </p:txBody>
      </p:sp>
    </p:spTree>
    <p:extLst>
      <p:ext uri="{BB962C8B-B14F-4D97-AF65-F5344CB8AC3E}">
        <p14:creationId xmlns:p14="http://schemas.microsoft.com/office/powerpoint/2010/main" val="126306285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F65228-4213-45B7-A013-64B76784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053" y="1299278"/>
            <a:ext cx="8117894" cy="5070732"/>
          </a:xfrm>
        </p:spPr>
      </p:pic>
    </p:spTree>
    <p:extLst>
      <p:ext uri="{BB962C8B-B14F-4D97-AF65-F5344CB8AC3E}">
        <p14:creationId xmlns:p14="http://schemas.microsoft.com/office/powerpoint/2010/main" val="22353089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6872881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45AA7-E538-49EB-B44A-5482EB989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361" y="1757362"/>
            <a:ext cx="7153275" cy="3343275"/>
          </a:xfrm>
        </p:spPr>
      </p:pic>
    </p:spTree>
    <p:extLst>
      <p:ext uri="{BB962C8B-B14F-4D97-AF65-F5344CB8AC3E}">
        <p14:creationId xmlns:p14="http://schemas.microsoft.com/office/powerpoint/2010/main" val="273880995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/>
              <a:t>Version Control History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14515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F9690-2205-4161-867F-C3854739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46" y="1844675"/>
            <a:ext cx="10897508" cy="43211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4391885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F9690-2205-4161-867F-C3854739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46" y="1844675"/>
            <a:ext cx="10897508" cy="43211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D3D784-3EBA-4E9D-A0D9-8A944B1A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743200"/>
            <a:ext cx="7566035" cy="30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782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F9690-2205-4161-867F-C3854739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46" y="1844675"/>
            <a:ext cx="10897508" cy="43211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D3D784-3EBA-4E9D-A0D9-8A944B1A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743200"/>
            <a:ext cx="7566035" cy="300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D1770-DE18-4DA2-BF6F-4C75CB98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580482"/>
            <a:ext cx="7566034" cy="30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6126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/>
              <a:t>Scattering print statements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53324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15B97-DBC5-40C9-9277-C3AEFE8FE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975" y="1371600"/>
            <a:ext cx="9528048" cy="46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040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15B97-DBC5-40C9-9277-C3AEFE8F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75" y="1371600"/>
            <a:ext cx="9528048" cy="46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197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B5BB7C-0C9F-4FCE-9002-3445CB19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6"/>
          <a:stretch/>
        </p:blipFill>
        <p:spPr>
          <a:xfrm>
            <a:off x="5448300" y="1412776"/>
            <a:ext cx="6743700" cy="54452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09B8-1CA9-43CD-8702-D668053C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pPr/>
              <a:t>22 April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67E5A-5438-4537-92A7-3ECB9573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8AB4-5504-45E6-84D2-B488254D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59F0A1-39AF-49E0-9E6C-F3CC8A8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88E6A6-4C67-4380-903C-F1D6185600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3429000"/>
            <a:ext cx="4321175" cy="432817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99DE2C-2970-4970-8A99-DCDCC7772F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F538A4-8193-4083-BED4-D3C71F944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0BF62B-6307-4844-A88A-C009E0C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8EDE7A-AA69-424C-85EA-CA9DDDB9B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964E673-DFB9-4D5A-AF95-5A544997B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4" y="4005833"/>
            <a:ext cx="4321175" cy="432817"/>
          </a:xfrm>
        </p:spPr>
        <p:txBody>
          <a:bodyPr/>
          <a:lstStyle/>
          <a:p>
            <a:r>
              <a:rPr lang="en-US" dirty="0"/>
              <a:t>QA Tools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17F0A3-19E9-40FD-83C9-30B6C680E0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4" y="4581897"/>
            <a:ext cx="4321175" cy="432817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2029DD-439B-4E9A-9866-201C563FF4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27124" y="5157279"/>
            <a:ext cx="4321175" cy="432817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83A3629-AF92-4B50-A5D5-A6EF015F01A0}"/>
              </a:ext>
            </a:extLst>
          </p:cNvPr>
          <p:cNvSpPr txBox="1">
            <a:spLocks/>
          </p:cNvSpPr>
          <p:nvPr/>
        </p:nvSpPr>
        <p:spPr>
          <a:xfrm>
            <a:off x="550862" y="515741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C8FD863-E4A0-4B89-BC13-948A25B48667}"/>
              </a:ext>
            </a:extLst>
          </p:cNvPr>
          <p:cNvSpPr txBox="1">
            <a:spLocks/>
          </p:cNvSpPr>
          <p:nvPr/>
        </p:nvSpPr>
        <p:spPr>
          <a:xfrm>
            <a:off x="1127124" y="2853845"/>
            <a:ext cx="4321175" cy="4328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415311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/>
              <a:t>Stepping with a debugger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1364156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8E8FF6-325A-4A9A-8567-3657184CC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978" y="1318727"/>
            <a:ext cx="9524044" cy="4847124"/>
          </a:xfrm>
        </p:spPr>
      </p:pic>
    </p:spTree>
    <p:extLst>
      <p:ext uri="{BB962C8B-B14F-4D97-AF65-F5344CB8AC3E}">
        <p14:creationId xmlns:p14="http://schemas.microsoft.com/office/powerpoint/2010/main" val="315068852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C96A3-682C-4081-99A8-0072BC96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75" y="1295400"/>
            <a:ext cx="9528048" cy="47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3544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Stepping with a debugger</a:t>
            </a:r>
          </a:p>
          <a:p>
            <a:r>
              <a:rPr lang="en-US" dirty="0"/>
              <a:t>Screenshots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8545764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95F71-DD4D-49B9-A8B3-CA7C3DF0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52" y="1691490"/>
            <a:ext cx="4702493" cy="36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32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95F71-DD4D-49B9-A8B3-CA7C3DF0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52" y="1691490"/>
            <a:ext cx="4702493" cy="3666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814A8-14A8-47DF-8F8E-6E1749A8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99" y="1417839"/>
            <a:ext cx="2622352" cy="2044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5C664E-5F9A-49BE-84EF-D4202AA8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45" y="4145186"/>
            <a:ext cx="2492693" cy="19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9801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95F71-DD4D-49B9-A8B3-CA7C3DF0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52" y="1691490"/>
            <a:ext cx="4702493" cy="3666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814A8-14A8-47DF-8F8E-6E1749A8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99" y="1417839"/>
            <a:ext cx="2622352" cy="2044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5C664E-5F9A-49BE-84EF-D4202AA8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45" y="4145186"/>
            <a:ext cx="2492693" cy="1943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BB518-679F-4F69-BDAA-F9DA2B5C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752" y="1417839"/>
            <a:ext cx="234543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75AE8-0544-461C-B996-7983ABEA3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470" y="3429000"/>
            <a:ext cx="3483293" cy="27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0817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Stepping with a debugger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Screenshots</a:t>
            </a:r>
          </a:p>
          <a:p>
            <a:r>
              <a:rPr lang="en-US" dirty="0"/>
              <a:t>Google…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379894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  <a:p>
            <a:r>
              <a:rPr lang="en-US" dirty="0"/>
              <a:t>Version Control History</a:t>
            </a:r>
          </a:p>
          <a:p>
            <a:r>
              <a:rPr lang="en-US" dirty="0"/>
              <a:t>Scattering print statements</a:t>
            </a:r>
          </a:p>
          <a:p>
            <a:r>
              <a:rPr lang="en-US" dirty="0"/>
              <a:t>Stepping with a debugger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Google…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…and of course, your colleague next door!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135096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  <a:p>
            <a:r>
              <a:rPr lang="en-US" dirty="0"/>
              <a:t>Version Control History</a:t>
            </a:r>
          </a:p>
          <a:p>
            <a:r>
              <a:rPr lang="en-US" dirty="0"/>
              <a:t>Scattering print statements</a:t>
            </a:r>
          </a:p>
          <a:p>
            <a:r>
              <a:rPr lang="en-US" dirty="0"/>
              <a:t>Stepping with a debugger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Google…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…and of course, your colleague next door!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705B60-C6F4-4176-A2D4-6A7D81CA8493}"/>
              </a:ext>
            </a:extLst>
          </p:cNvPr>
          <p:cNvSpPr txBox="1">
            <a:spLocks/>
          </p:cNvSpPr>
          <p:nvPr/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2"/>
          </a:solidFill>
        </p:spPr>
        <p:txBody>
          <a:bodyPr lIns="180000" tIns="1152000" rIns="180000" bIns="180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this enough to pinpoint a failure?</a:t>
            </a:r>
          </a:p>
        </p:txBody>
      </p:sp>
      <p:pic>
        <p:nvPicPr>
          <p:cNvPr id="18" name="Graphic 17" descr="Badge Question Mark with solid fill">
            <a:extLst>
              <a:ext uri="{FF2B5EF4-FFF2-40B4-BE49-F238E27FC236}">
                <a16:creationId xmlns:a16="http://schemas.microsoft.com/office/drawing/2014/main" id="{C7379536-143A-40C1-8C83-67A730A00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3280" y="23012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433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9632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5449A-B090-44FC-B0CB-85725790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BA6EE-08DA-4065-9EA3-FD5C01D3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EC46-30EF-44B2-926E-79D42642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FC671-3600-4AAE-A059-0489BB16C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sz="6600" b="1" dirty="0"/>
              <a:t>A picture is worth </a:t>
            </a:r>
          </a:p>
          <a:p>
            <a:r>
              <a:rPr lang="en-US" sz="6600" b="1" dirty="0"/>
              <a:t>a thousand words.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634520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Video captured during test runs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1545738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indoor, coffee maker, kitchen appliance&#10;&#10;Description automatically generated">
            <a:extLst>
              <a:ext uri="{FF2B5EF4-FFF2-40B4-BE49-F238E27FC236}">
                <a16:creationId xmlns:a16="http://schemas.microsoft.com/office/drawing/2014/main" id="{5730C827-A541-4029-8DD7-417E436948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9081" r="-99" b="5224"/>
          <a:stretch/>
        </p:blipFill>
        <p:spPr>
          <a:xfrm>
            <a:off x="0" y="0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914900" cy="432817"/>
          </a:xfrm>
        </p:spPr>
        <p:txBody>
          <a:bodyPr/>
          <a:lstStyle/>
          <a:p>
            <a:r>
              <a:rPr lang="en-US" dirty="0"/>
              <a:t>Live Demo – Testing a Coffee Machine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513990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C1D2B8-D4D8-44C2-B0D1-B9BD7B2A45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" b="8112"/>
          <a:stretch/>
        </p:blipFill>
        <p:spPr>
          <a:xfrm>
            <a:off x="0" y="2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QA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650614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5071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Cross-platform, cross-compiler advanced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code coverage analysis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&amp; Tool Qualification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14299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50128DC6-7DDF-DC44-A939-65C48A011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4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Cross-platform, cross-compiler advanced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code coverage analysis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&amp; Tool Qualification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E4A42B-BB15-5646-9C36-75E9A701F471}"/>
              </a:ext>
            </a:extLst>
          </p:cNvPr>
          <p:cNvSpPr txBox="1">
            <a:spLocks/>
          </p:cNvSpPr>
          <p:nvPr/>
        </p:nvSpPr>
        <p:spPr>
          <a:xfrm>
            <a:off x="8206542" y="4194167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Centralized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result management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platform connecting automation with the entire dev process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6857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>
                <a:solidFill>
                  <a:srgbClr val="41CD52"/>
                </a:solidFill>
              </a:rPr>
              <a:t>Squish</a:t>
            </a:r>
          </a:p>
          <a:p>
            <a:pPr marL="0" indent="0" algn="ctr">
              <a:buNone/>
            </a:pPr>
            <a:endParaRPr lang="fi-FI" sz="2600" b="1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50128DC6-7DDF-DC44-A939-65C48A011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4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E4A42B-BB15-5646-9C36-75E9A701F471}"/>
              </a:ext>
            </a:extLst>
          </p:cNvPr>
          <p:cNvSpPr txBox="1">
            <a:spLocks/>
          </p:cNvSpPr>
          <p:nvPr/>
        </p:nvSpPr>
        <p:spPr>
          <a:xfrm>
            <a:off x="8206542" y="4194167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41CD52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8012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9FECA-BEF9-4075-A9FF-A7D133EB8D9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8471"/>
          <a:stretch/>
        </p:blipFill>
        <p:spPr>
          <a:xfrm>
            <a:off x="0" y="0"/>
            <a:ext cx="12192000" cy="58674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of Squish GUI Tester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150034599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Squish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Recording and Replaying of Tests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Script- and BDD-based Test Development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Object-, Image- and OCR-driven</a:t>
            </a:r>
            <a:endParaRPr lang="en-DE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4DDCC7F-B950-4498-8772-640A018CCEC7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35144588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F89E10-2CB4-4D77-9A5A-CB7908BB30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800F30"/>
          </a:solidFill>
        </p:spPr>
        <p:txBody>
          <a:bodyPr/>
          <a:lstStyle/>
          <a:p>
            <a:pPr algn="ctr"/>
            <a:r>
              <a:rPr lang="en-US" dirty="0"/>
              <a:t>…and suddenly one test is failing…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rossed with solid fill">
            <a:extLst>
              <a:ext uri="{FF2B5EF4-FFF2-40B4-BE49-F238E27FC236}">
                <a16:creationId xmlns:a16="http://schemas.microsoft.com/office/drawing/2014/main" id="{7798C0A6-DFA4-4BF3-B0D9-EA493912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21989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607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Squish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Test across platforms and devices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Powerful IDE and Integration in CI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Video Capture</a:t>
            </a:r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88EE255-47AB-4DE4-94A6-69795841D98F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551862806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F46F392-06AF-4B76-A75E-5EAE784AE33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8295"/>
          <a:stretch/>
        </p:blipFill>
        <p:spPr>
          <a:xfrm>
            <a:off x="0" y="0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of Test Center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255199610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Center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Central dashboard for test results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Stream captured videos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Manage your tests from anywhere</a:t>
            </a:r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6D76C38-90F6-4B3A-A86E-8BEAD1253C01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77800997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080E1E-DDDF-44B4-9655-53B80EBC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1997C-E1F3-4B52-856C-CACF6ACD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056AA-555E-46B9-91CB-7837D1B9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43</a:t>
            </a:fld>
            <a:endParaRPr lang="en-US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78A4F65-4F72-4C8F-A5EE-6B565631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73" y="1813000"/>
            <a:ext cx="7064053" cy="48164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56A6D35F-8727-48C5-8787-2FE6E0375268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579368546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23FE751-5B7E-432C-B23E-2AAE2BC0D0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8520" r="-54" b="5786"/>
          <a:stretch/>
        </p:blipFill>
        <p:spPr>
          <a:xfrm>
            <a:off x="0" y="2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FAEDC9-33B4-4B9C-9611-6D5604CDC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08167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and Replay tests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736045235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/>
              <a:t>Verifying values and screenshots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145700457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/>
              <a:t>How to break tests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406493947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92801364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Video is one piece in this puzzle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696521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B859A7-915C-4FA8-8825-C4B57E364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…what the heck happened?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F89E10-2CB4-4D77-9A5A-CB7908BB30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800F30"/>
          </a:solidFill>
        </p:spPr>
        <p:txBody>
          <a:bodyPr/>
          <a:lstStyle/>
          <a:p>
            <a:pPr algn="ctr"/>
            <a:r>
              <a:rPr lang="en-US" dirty="0"/>
              <a:t>…and suddenly one test is failing…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rossed with solid fill">
            <a:extLst>
              <a:ext uri="{FF2B5EF4-FFF2-40B4-BE49-F238E27FC236}">
                <a16:creationId xmlns:a16="http://schemas.microsoft.com/office/drawing/2014/main" id="{7798C0A6-DFA4-4BF3-B0D9-EA493912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2198913"/>
            <a:ext cx="914400" cy="914400"/>
          </a:xfrm>
          <a:prstGeom prst="rect">
            <a:avLst/>
          </a:prstGeom>
        </p:spPr>
      </p:pic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63B36F77-80C8-4AB2-B773-91764D576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3280" y="23012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3772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2675561634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automate manual testing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807161212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tests with Squish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465327426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tests with Squish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handle the ever-growing number of test results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1297379721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and Replay tests</a:t>
            </a:r>
          </a:p>
          <a:p>
            <a:r>
              <a:rPr lang="en-US" dirty="0"/>
              <a:t>Verifying values and screenshots</a:t>
            </a:r>
          </a:p>
          <a:p>
            <a:r>
              <a:rPr lang="en-US" dirty="0"/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handle the ever-growing number of test results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2395006497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large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B4330FAE-3CEB-4017-9EDC-22227CCAAC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r="1517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4D63131-FB0B-4523-9F3A-A0DAC565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85765-0A40-465E-AAAA-A10FFE6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4B64-DCF6-4E99-B60E-8EB89106D7D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48AD8-FB65-4FAD-AF05-43BA220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F09C-7088-4B28-AD40-74C5D82F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408684-72DB-4CC0-A63B-4DD5FAB1501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5087937" cy="38162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Let’s discuss your questions now!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26BA08-1BD7-4654-A6B5-1FE87CE1A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09586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1B146C-3588-4A1D-941E-C86A7F6A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Q&amp;A and open discussion</a:t>
            </a:r>
          </a:p>
          <a:p>
            <a:pPr lvl="1"/>
            <a:r>
              <a:rPr lang="en-US" dirty="0"/>
              <a:t>What pain points do you encounter when testing software?</a:t>
            </a:r>
          </a:p>
          <a:p>
            <a:pPr lvl="1"/>
            <a:r>
              <a:rPr lang="en-US" dirty="0"/>
              <a:t>How do you approach a failed test?</a:t>
            </a:r>
          </a:p>
          <a:p>
            <a:pPr lvl="2"/>
            <a:r>
              <a:rPr lang="en-US" dirty="0"/>
              <a:t>Do you have any preferred way of approaching?</a:t>
            </a:r>
          </a:p>
          <a:p>
            <a:pPr lvl="1"/>
            <a:r>
              <a:rPr lang="en-US" dirty="0"/>
              <a:t>Did you leverage video for debugging tests in the past?</a:t>
            </a:r>
          </a:p>
          <a:p>
            <a:pPr lvl="1"/>
            <a:r>
              <a:rPr lang="en-US" dirty="0"/>
              <a:t>What do you expect from a captured video?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3929-6028-4864-B25F-0C383ECA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6EE74-E77C-4F65-BAC7-E35011ED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15C0-98F8-462B-8E79-E26E1A24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22439F-43D9-480D-AC25-FCAE936A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19C76E-0E10-46E4-8287-8AC6B13B0E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909301303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F9243-FCA8-4A43-8982-32D855B8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FF592-A930-4C33-9B3D-646ED53A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44E8D-BD62-425C-BFBA-94BD44DD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A8A0D7-904E-45AC-A7F6-A36ED90FD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let’s have a coffee</a:t>
            </a:r>
            <a:br>
              <a:rPr lang="en-US" dirty="0"/>
            </a:br>
            <a:r>
              <a:rPr lang="en-US" dirty="0"/>
              <a:t>and see you</a:t>
            </a:r>
            <a:br>
              <a:rPr lang="en-US" dirty="0"/>
            </a:br>
            <a:r>
              <a:rPr lang="en-US" dirty="0"/>
              <a:t>at our booth 21!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CDC84A-86D6-4873-8797-C1C0311F9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4724400"/>
            <a:ext cx="4897437" cy="1441450"/>
          </a:xfrm>
        </p:spPr>
        <p:txBody>
          <a:bodyPr/>
          <a:lstStyle/>
          <a:p>
            <a:r>
              <a:rPr lang="en-US" b="1" dirty="0"/>
              <a:t>Jan Aarsaether</a:t>
            </a:r>
            <a:br>
              <a:rPr lang="en-US" dirty="0"/>
            </a:br>
            <a:r>
              <a:rPr lang="en-US" dirty="0"/>
              <a:t>jan.aarsaether@qt.io</a:t>
            </a:r>
          </a:p>
          <a:p>
            <a:r>
              <a:rPr lang="en-US" b="1" dirty="0"/>
              <a:t>Nick Kayes</a:t>
            </a:r>
            <a:br>
              <a:rPr lang="en-US" dirty="0"/>
            </a:br>
            <a:r>
              <a:rPr lang="en-US" dirty="0"/>
              <a:t>nick.kayes@qt.io</a:t>
            </a:r>
          </a:p>
          <a:p>
            <a:r>
              <a:rPr lang="en-US" b="1" dirty="0"/>
              <a:t>Thomas Piekarski</a:t>
            </a:r>
            <a:br>
              <a:rPr lang="en-US" dirty="0"/>
            </a:br>
            <a:r>
              <a:rPr lang="en-US" dirty="0"/>
              <a:t>thomas.piekarski@qt.io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26321-42C8-4D66-A206-76AE381D4FC7}"/>
              </a:ext>
            </a:extLst>
          </p:cNvPr>
          <p:cNvSpPr txBox="1"/>
          <p:nvPr/>
        </p:nvSpPr>
        <p:spPr>
          <a:xfrm>
            <a:off x="7786556" y="3276600"/>
            <a:ext cx="387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Demo Repository</a:t>
            </a:r>
            <a:br>
              <a:rPr lang="en-US" sz="1400" dirty="0"/>
            </a:br>
            <a:r>
              <a:rPr lang="en-US" sz="1400" dirty="0"/>
              <a:t>https://qrco.de/stareast-22-qt-demo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5A3C8-6951-49F4-9A4E-837F80F1A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117" y="295968"/>
            <a:ext cx="2195020" cy="28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5717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137B7-17D1-41BC-93E5-53975C03F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03B8A-14B5-4322-BF29-3D769574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4B64-DCF6-4E99-B60E-8EB89106D7D6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2B4C6-6255-4EDD-8641-DFD6ECBD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EE9A-AE3D-48A1-9163-AA266ED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96577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F9243-FCA8-4A43-8982-32D855B8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FF592-A930-4C33-9B3D-646ED53A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44E8D-BD62-425C-BFBA-94BD44DD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A8A0D7-904E-45AC-A7F6-A36ED90FD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all tests finished, see you at our booth 21!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CDC84A-86D6-4873-8797-C1C0311F9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4648200"/>
            <a:ext cx="4897437" cy="1517650"/>
          </a:xfrm>
        </p:spPr>
        <p:txBody>
          <a:bodyPr/>
          <a:lstStyle/>
          <a:p>
            <a:r>
              <a:rPr lang="en-US" b="1" dirty="0"/>
              <a:t>Jan Aarsaether</a:t>
            </a:r>
            <a:br>
              <a:rPr lang="en-US" dirty="0"/>
            </a:br>
            <a:r>
              <a:rPr lang="en-US" dirty="0"/>
              <a:t>jan.aarsaether@qt.io</a:t>
            </a:r>
          </a:p>
          <a:p>
            <a:r>
              <a:rPr lang="en-US" b="1" dirty="0"/>
              <a:t>Nick Kayes</a:t>
            </a:r>
            <a:br>
              <a:rPr lang="en-US" dirty="0"/>
            </a:br>
            <a:r>
              <a:rPr lang="en-US" dirty="0"/>
              <a:t>nick.kayes@qt.io</a:t>
            </a:r>
          </a:p>
          <a:p>
            <a:r>
              <a:rPr lang="en-US" b="1" dirty="0"/>
              <a:t>Thomas Piekarski</a:t>
            </a:r>
            <a:br>
              <a:rPr lang="en-US" dirty="0"/>
            </a:br>
            <a:r>
              <a:rPr lang="en-US" dirty="0"/>
              <a:t>thomas.piekarski@qt.io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EA13-0703-4EA3-ACCD-28409445A28C}"/>
              </a:ext>
            </a:extLst>
          </p:cNvPr>
          <p:cNvSpPr txBox="1"/>
          <p:nvPr/>
        </p:nvSpPr>
        <p:spPr>
          <a:xfrm>
            <a:off x="7786556" y="3276600"/>
            <a:ext cx="387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Demo Repository</a:t>
            </a:r>
            <a:br>
              <a:rPr lang="en-US" sz="1400" dirty="0"/>
            </a:br>
            <a:r>
              <a:rPr lang="en-US" sz="1400" dirty="0"/>
              <a:t>https://qrco.de/stareast-22-qt-demo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95EE5-ECCC-4751-AFB3-CDB1AE83B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117" y="295968"/>
            <a:ext cx="2195020" cy="28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160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276362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Content Placeholder 7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33C81537-BC1C-482B-92BB-27DD29BF6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28" y="3090735"/>
            <a:ext cx="5515745" cy="1829055"/>
          </a:xfrm>
        </p:spPr>
      </p:pic>
    </p:spTree>
    <p:extLst>
      <p:ext uri="{BB962C8B-B14F-4D97-AF65-F5344CB8AC3E}">
        <p14:creationId xmlns:p14="http://schemas.microsoft.com/office/powerpoint/2010/main" val="267939183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F6F3D6-5031-4014-8AB4-4FBDB3C7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51" y="1337990"/>
            <a:ext cx="9196496" cy="4910410"/>
          </a:xfrm>
        </p:spPr>
      </p:pic>
    </p:spTree>
    <p:extLst>
      <p:ext uri="{BB962C8B-B14F-4D97-AF65-F5344CB8AC3E}">
        <p14:creationId xmlns:p14="http://schemas.microsoft.com/office/powerpoint/2010/main" val="189722895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22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3820506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 QT Company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Qt_sample.potx" id="{D3F939E6-C003-49FE-875D-AA5CB6CF0344}" vid="{62C8CD85-1FCA-4C05-8E36-A8D52CEE1272}"/>
    </a:ext>
  </a:extLst>
</a:theme>
</file>

<file path=ppt/theme/theme2.xml><?xml version="1.0" encoding="utf-8"?>
<a:theme xmlns:a="http://schemas.openxmlformats.org/drawingml/2006/main" name="1_The QT Company">
  <a:themeElements>
    <a:clrScheme name="QT 2020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CECFD5"/>
      </a:accent2>
      <a:accent3>
        <a:srgbClr val="53586B"/>
      </a:accent3>
      <a:accent4>
        <a:srgbClr val="17A81A"/>
      </a:accent4>
      <a:accent5>
        <a:srgbClr val="222840"/>
      </a:accent5>
      <a:accent6>
        <a:srgbClr val="F9E56D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Qt.potx" id="{186E2077-03DE-4311-87F9-493F65A10A12}" vid="{94C8CA83-B8F6-4F63-BBC8-7131A8EEFAA7}"/>
    </a:ext>
  </a:extLst>
</a:theme>
</file>

<file path=ppt/theme/theme3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6cc76fd-5a05-4fd4-850e-14ba11c04771">
      <UserInfo>
        <DisplayName/>
        <AccountId xsi:nil="true"/>
        <AccountType/>
      </UserInfo>
    </SharedWithUsers>
    <IconOverlay xmlns="http://schemas.microsoft.com/sharepoint/v4" xsi:nil="true"/>
    <date xmlns="e79fb7a2-4b30-4f53-bdd9-5be8c6ebeb7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C2B0111936F41A35E81ECF6803FC6" ma:contentTypeVersion="15" ma:contentTypeDescription="Create a new document." ma:contentTypeScope="" ma:versionID="675bf6e0f8729677851b77880f95cf49">
  <xsd:schema xmlns:xsd="http://www.w3.org/2001/XMLSchema" xmlns:xs="http://www.w3.org/2001/XMLSchema" xmlns:p="http://schemas.microsoft.com/office/2006/metadata/properties" xmlns:ns2="b6cc76fd-5a05-4fd4-850e-14ba11c04771" xmlns:ns3="e79fb7a2-4b30-4f53-bdd9-5be8c6ebeb74" xmlns:ns4="http://schemas.microsoft.com/sharepoint/v4" targetNamespace="http://schemas.microsoft.com/office/2006/metadata/properties" ma:root="true" ma:fieldsID="4270a1c05c454a58400c503d3c13e1d5" ns2:_="" ns3:_="" ns4:_="">
    <xsd:import namespace="b6cc76fd-5a05-4fd4-850e-14ba11c04771"/>
    <xsd:import namespace="e79fb7a2-4b30-4f53-bdd9-5be8c6ebeb7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IconOverlay" minOccurs="0"/>
                <xsd:element ref="ns3:MediaLengthInSecond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c76fd-5a05-4fd4-850e-14ba11c047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9fb7a2-4b30-4f53-bdd9-5be8c6ebe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date" ma:index="22" nillable="true" ma:displayName="date" ma:format="DateTime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52D55-A313-4EEB-BC84-AF172BEAB9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76A84D-6CB0-4D07-A0DE-7CA33E39B15E}">
  <ds:schemaRefs>
    <ds:schemaRef ds:uri="http://schemas.microsoft.com/office/infopath/2007/PartnerControls"/>
    <ds:schemaRef ds:uri="http://schemas.microsoft.com/office/2006/metadata/properties"/>
    <ds:schemaRef ds:uri="b6cc76fd-5a05-4fd4-850e-14ba11c04771"/>
    <ds:schemaRef ds:uri="e79fb7a2-4b30-4f53-bdd9-5be8c6ebeb74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sharepoint/v4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AD3997-CAC2-4AB7-B8C9-0D05648FD5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c76fd-5a05-4fd4-850e-14ba11c04771"/>
    <ds:schemaRef ds:uri="e79fb7a2-4b30-4f53-bdd9-5be8c6ebeb7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TheQt</Template>
  <TotalTime>748</TotalTime>
  <Words>1578</Words>
  <Application>Microsoft Office PowerPoint</Application>
  <PresentationFormat>Widescreen</PresentationFormat>
  <Paragraphs>481</Paragraphs>
  <Slides>59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Titillium Web</vt:lpstr>
      <vt:lpstr>The QT Company</vt:lpstr>
      <vt:lpstr>1_The QT Company</vt:lpstr>
      <vt:lpstr>What the heck happened?</vt:lpstr>
      <vt:lpstr>Agenda</vt:lpstr>
      <vt:lpstr>Introduction</vt:lpstr>
      <vt:lpstr>Introduction</vt:lpstr>
      <vt:lpstr>Introduction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PowerPoint Presentation</vt:lpstr>
      <vt:lpstr>Approaching failed tests</vt:lpstr>
      <vt:lpstr>PowerPoint Presentation</vt:lpstr>
      <vt:lpstr>PowerPoint Presentation</vt:lpstr>
      <vt:lpstr>QA Tools </vt:lpstr>
      <vt:lpstr>QA Tools </vt:lpstr>
      <vt:lpstr>QA Tools </vt:lpstr>
      <vt:lpstr>QA Tools </vt:lpstr>
      <vt:lpstr>PowerPoint Presentation</vt:lpstr>
      <vt:lpstr>Squish Quick Features</vt:lpstr>
      <vt:lpstr>Squish Quick Features</vt:lpstr>
      <vt:lpstr>PowerPoint Presentation</vt:lpstr>
      <vt:lpstr>Test Center Quick Features</vt:lpstr>
      <vt:lpstr>Customers</vt:lpstr>
      <vt:lpstr>PowerPoint Presentation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Q&amp;A</vt:lpstr>
      <vt:lpstr>Q&amp;A</vt:lpstr>
      <vt:lpstr>Thank you, let’s have a coffee and see you at our booth 21!</vt:lpstr>
      <vt:lpstr>Backup Slides</vt:lpstr>
      <vt:lpstr>Thank you, all tests finished, see you at our booth 21!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the heck happened?</dc:title>
  <dc:creator>Thomas Piekarski</dc:creator>
  <dc:description/>
  <cp:lastModifiedBy>Thomas Piekarski</cp:lastModifiedBy>
  <cp:revision>24</cp:revision>
  <cp:lastPrinted>2016-03-29T08:16:01Z</cp:lastPrinted>
  <dcterms:created xsi:type="dcterms:W3CDTF">2022-04-01T16:12:02Z</dcterms:created>
  <dcterms:modified xsi:type="dcterms:W3CDTF">2022-04-22T10:43:15Z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154800</vt:r8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ntentTypeId">
    <vt:lpwstr>0x010100A16C2B0111936F41A35E81ECF6803FC6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